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8E7F-990E-CB55-26B0-96CD518D4E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1400" y="2360645"/>
            <a:ext cx="7086600" cy="98904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0D6FF-006E-FBF8-4688-2B7EA35F59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1400" y="3602038"/>
            <a:ext cx="7086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Name:</a:t>
            </a:r>
          </a:p>
          <a:p>
            <a:r>
              <a:rPr lang="en-US" dirty="0"/>
              <a:t>Date: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F7EB-A1DF-AD05-4713-15D40AEF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4DB2-75FC-0977-D063-62B872C6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55E4A-1822-5EFE-7DD1-6E49EFB0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50482B-28CF-1FA0-D055-8F0AA84422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2588" y="2356563"/>
            <a:ext cx="2509902" cy="257933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3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FB18-0EB0-6B4A-B911-D2E654C2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A5DDC-4B9B-6C51-53EA-F844BE096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59FF4-A8E7-D104-F6EB-61E6B923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C606A-CE4C-CAEE-03BF-63B0A5E6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96252-AFF4-2CBC-5BE7-1E65075E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CC809-CC9D-8EC4-00E4-4B2914CCD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59D05-3C96-6D81-1DFD-051F9D20A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41AF0-BAFA-7285-EBC2-40D5713FC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7183-39D0-BF52-E4CB-28608193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D1757-FCB6-7986-4E42-D7A3EC41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C5-5879-BFB3-24C1-B4D913DE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71F1A-CCF5-A551-77ED-B53994F05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08B5-6CE5-FC8C-68E0-7C9C8656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CCEE1-6540-06F4-F0C0-2E55F832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2C0D6-679D-CAF2-B498-5045CC9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4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855C-74CA-9B1D-E38D-1726825A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18977-D870-B04B-2637-DF3728F1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29FFD-981A-A317-224D-C1E9FEBD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7775C-FB02-D1CF-58DA-4BD9F49E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AB977-2541-0B6C-6395-23393D5C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0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0A80-B7BE-C731-AB1A-F97B36DE2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6A37-2BF6-60E8-C4E6-77DD50F17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63B0C-1EAF-140D-4349-C13576E05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05ADC-A284-5667-2C46-5771E139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7DF8F-4DA1-7A6E-E6D2-06A05A2E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44840-9456-D77E-D1F4-7181F89C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2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76B7-C0DF-B7AB-0763-FB9B275B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D3A52-DA95-7E8B-8B93-43F9C744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3093-42AD-483D-9B0C-52BCBAB54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32B5D-4FE9-DEEF-FB29-0681A011A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49B8D-4AE4-176D-8FED-BE6F75468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0611F-A8F2-6316-2A2F-458E34FB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88E85-6242-6BBD-9A46-0E30474D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7D0F4-06C3-C9FD-EEF4-C17D1FDA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FE3F-C0FC-3457-6304-D9F24E80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5C10F-5950-6900-B602-C34B9F54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7D529-9C2B-25EE-7B61-75B462F3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1D706-0383-83D1-50AD-69E15214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65CA09-051A-248F-6DE0-0161E57D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26829-D868-AD19-6C20-1B927325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F5143-8FD1-9BB1-43E6-EBCBEAD1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6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3B5D-E7D4-65D7-5428-181B8FDCD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3140-2591-0EAD-B4CD-D4DAC8FE6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1F239-57D2-2A8F-FE2A-CBF34F54C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6136B-1028-D499-31F4-50ED38E0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F6846-9C25-638A-E999-04B361BF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AD11E-CF37-0B45-04A1-17034E6D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9CE87-A58F-C302-291A-C403FD2C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89329-7603-BF83-40D1-D5FB3F99F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DF277-8D53-8960-B929-78B6A3DBF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3A2B2-186D-56D0-860B-F880DAF6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81306-69D0-0A34-707E-0F58DB71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9F6A8-BBD1-3F82-CE13-EE635A6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6AFEA5-63F7-D0CF-D6A3-CCD0BDFF5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CDF4F-C1B5-D991-CA87-896B501C5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B5387-C745-59C3-9581-17D2112F3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9187-2239-4D9A-8EDB-00EB7658B95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B8963-9778-A0A0-AEC9-830F21705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C2B34-8433-95D3-6B63-5A0D4F793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8D79-4C47-4FCB-AEFC-265F3A19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4793-378F-888C-23EA-A9FC6F6DD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5F02A-864C-3D8B-B2A4-A2E6B9B76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F97914D-0939-1B39-32AE-0561A97F2B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5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F669-D2BA-95A7-8F94-60F74CCF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8B01F-2514-3E3E-E90C-6B0B18D3A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ks PPT Template-3" id="{48534D54-7260-42B4-ACB0-F3E41BF4E900}" vid="{BEBE4750-E583-43B9-A449-90F057C27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Elks PPT Template-9-8-23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Campbell</dc:creator>
  <cp:lastModifiedBy>Kevin Campbell</cp:lastModifiedBy>
  <cp:revision>1</cp:revision>
  <dcterms:created xsi:type="dcterms:W3CDTF">2023-09-09T01:34:45Z</dcterms:created>
  <dcterms:modified xsi:type="dcterms:W3CDTF">2023-09-09T01:35:43Z</dcterms:modified>
</cp:coreProperties>
</file>